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de-DE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de-DE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/>
          <a:p>
            <a:endParaRPr b="0" lang="de-DE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rIns="0" tIns="0" bIns="0"/>
          <a:p>
            <a:endParaRPr b="0" lang="de-DE" sz="26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de-DE" sz="32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de-DE" sz="2600" spc="-1" strike="noStrike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4"/>
              </a:spcAft>
            </a:pPr>
            <a:r>
              <a:rPr b="0" lang="de-DE" sz="2200" spc="-1" strike="noStrike">
                <a:solidFill>
                  <a:srgbClr val="1c1c1c"/>
                </a:solidFill>
                <a:latin typeface="Source Sans Pro Light"/>
              </a:rPr>
              <a:t>Second Outline Level</a:t>
            </a:r>
            <a:endParaRPr b="0" lang="de-DE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de-DE" sz="1800" spc="-1" strike="noStrike">
                <a:solidFill>
                  <a:srgbClr val="1c1c1c"/>
                </a:solidFill>
                <a:latin typeface="Source Sans Pro Light"/>
              </a:rPr>
              <a:t>Third Outline Level</a:t>
            </a:r>
            <a:endParaRPr b="0" lang="de-DE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Fourth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Fifth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Sixth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Seventh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rIns="0" tIns="0" bIns="0" anchor="ctr"/>
          <a:p>
            <a:pPr algn="r"/>
            <a:r>
              <a:rPr b="1" lang="de-DE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de-DE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de-DE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26D26B09-E229-4DAC-BDF3-DACD22E643F6}" type="slidenum">
              <a:rPr b="1" lang="de-DE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de-DE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rIns="0" tIns="0" bIns="0" anchor="b"/>
          <a:p>
            <a:r>
              <a:rPr b="1" lang="de-DE" sz="32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de-DE" sz="2600" spc="-1" strike="noStrike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  <a:p>
            <a:pPr lvl="1" marL="288000">
              <a:spcAft>
                <a:spcPts val="1131"/>
              </a:spcAft>
            </a:pPr>
            <a:r>
              <a:rPr b="0" lang="de-DE" sz="2200" spc="-1" strike="noStrike">
                <a:solidFill>
                  <a:srgbClr val="1c1c1c"/>
                </a:solidFill>
                <a:latin typeface="Source Sans Pro Light"/>
              </a:rPr>
              <a:t>Second Outline Level</a:t>
            </a:r>
            <a:endParaRPr b="0" lang="de-DE" sz="2200" spc="-1" strike="noStrike">
              <a:solidFill>
                <a:srgbClr val="1c1c1c"/>
              </a:solidFill>
              <a:latin typeface="Source Sans Pro Light"/>
            </a:endParaRPr>
          </a:p>
          <a:p>
            <a:pPr lvl="2" marL="576000">
              <a:spcAft>
                <a:spcPts val="850"/>
              </a:spcAft>
            </a:pPr>
            <a:r>
              <a:rPr b="0" lang="de-DE" sz="1800" spc="-1" strike="noStrike">
                <a:solidFill>
                  <a:srgbClr val="1c1c1c"/>
                </a:solidFill>
                <a:latin typeface="Source Sans Pro Light"/>
              </a:rPr>
              <a:t>Third Outline Level</a:t>
            </a:r>
            <a:endParaRPr b="0" lang="de-DE" sz="1800" spc="-1" strike="noStrike">
              <a:solidFill>
                <a:srgbClr val="1c1c1c"/>
              </a:solidFill>
              <a:latin typeface="Source Sans Pro Light"/>
            </a:endParaRPr>
          </a:p>
          <a:p>
            <a:pPr lvl="3" marL="864000">
              <a:spcAft>
                <a:spcPts val="567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Fourth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4" marL="1152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Fifth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5" marL="1440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Sixth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  <a:p>
            <a:pPr lvl="6" marL="1728000">
              <a:spcAft>
                <a:spcPts val="283"/>
              </a:spcAft>
            </a:pPr>
            <a:r>
              <a:rPr b="0" lang="de-DE" sz="1600" spc="-1" strike="noStrike">
                <a:solidFill>
                  <a:srgbClr val="1c1c1c"/>
                </a:solidFill>
                <a:latin typeface="Source Sans Pro Light"/>
              </a:rPr>
              <a:t>Seventh Outline Level</a:t>
            </a:r>
            <a:endParaRPr b="0" lang="de-DE" sz="1600" spc="-1" strike="noStrike">
              <a:solidFill>
                <a:srgbClr val="1c1c1c"/>
              </a:solidFill>
              <a:latin typeface="Source Sans Pro Ligh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de-DE" sz="1800" spc="-1" strike="noStrike">
                <a:solidFill>
                  <a:srgbClr val="e74c3c"/>
                </a:solidFill>
                <a:latin typeface="Source Sans Pro Black"/>
              </a:rPr>
              <a:t>&lt;date/time&gt;</a:t>
            </a:r>
            <a:endParaRPr b="1" lang="de-DE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de-DE" sz="1800" spc="-1" strike="noStrike">
                <a:solidFill>
                  <a:srgbClr val="e74c3c"/>
                </a:solidFill>
                <a:latin typeface="Source Sans Pro Black"/>
              </a:rPr>
              <a:t>&lt;footer&gt;</a:t>
            </a:r>
            <a:endParaRPr b="1" lang="de-DE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rIns="0" tIns="0" bIns="0"/>
          <a:p>
            <a:pPr algn="r"/>
            <a:fld id="{2C2528D6-C7F5-4D45-BB17-06A9FA46D8BC}" type="slidenum">
              <a:rPr b="1" lang="de-DE" sz="1800" spc="-1" strike="noStrike">
                <a:solidFill>
                  <a:srgbClr val="e74c3c"/>
                </a:solidFill>
                <a:latin typeface="Source Sans Pro Black"/>
              </a:rPr>
              <a:t>&lt;number&gt;</a:t>
            </a:fld>
            <a:endParaRPr b="1" lang="de-DE" sz="1800" spc="-1" strike="noStrike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de-DE" sz="3200" spc="-1" strike="noStrike">
                <a:solidFill>
                  <a:srgbClr val="ffffff"/>
                </a:solidFill>
                <a:latin typeface="Source Sans Pro Black"/>
              </a:rPr>
              <a:t>Presentation</a:t>
            </a:r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r>
              <a:rPr b="0" lang="de-DE" sz="2200" spc="-1" strike="noStrike">
                <a:solidFill>
                  <a:srgbClr val="1c1c1c"/>
                </a:solidFill>
                <a:latin typeface="Source Sans Pro Light"/>
              </a:rPr>
              <a:t>This will tell you suff!</a:t>
            </a:r>
            <a:endParaRPr b="0" lang="de-DE" sz="2200" spc="-1" strike="noStrike">
              <a:solidFill>
                <a:srgbClr val="1c1c1c"/>
              </a:solidFill>
              <a:latin typeface="Source Sans Pro Light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r>
              <a:rPr b="1" lang="de-DE" sz="3200" spc="-1" strike="noStrike">
                <a:solidFill>
                  <a:srgbClr val="ffffff"/>
                </a:solidFill>
                <a:latin typeface="Source Sans Pro Black"/>
              </a:rPr>
              <a:t>Stuff</a:t>
            </a:r>
            <a:endParaRPr b="1" lang="de-DE" sz="32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>
              <a:spcAft>
                <a:spcPts val="1142"/>
              </a:spcAft>
            </a:pPr>
            <a:r>
              <a:rPr b="1" lang="de-DE" sz="2600" spc="-1" strike="noStrike">
                <a:solidFill>
                  <a:srgbClr val="1c1c1c"/>
                </a:solidFill>
                <a:latin typeface="Source Sans Pro Semibold"/>
              </a:rPr>
              <a:t>Neat!</a:t>
            </a:r>
            <a:endParaRPr b="1" lang="de-DE" sz="2600" spc="-1" strike="noStrike">
              <a:solidFill>
                <a:srgbClr val="1c1c1c"/>
              </a:solidFill>
              <a:latin typeface="Source Sans Pro Semibold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2020-07-23T09:06:39Z</dcterms:created>
  <dc:creator>Moritz Karbaum</dc:creator>
  <dc:description/>
  <dc:language>de-DE</dc:language>
  <cp:lastModifiedBy>Moritz Karbaum</cp:lastModifiedBy>
  <dcterms:modified xsi:type="dcterms:W3CDTF">2020-07-23T09:08:30Z</dcterms:modified>
  <cp:revision>2</cp:revision>
  <dc:subject/>
  <dc:title>Alizarin</dc:title>
</cp:coreProperties>
</file>